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1670804"/>
            <a:ext cx="4887992" cy="4887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236708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Digit Classifier Using CNN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6324124" y="45387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digit classification. We'll use Convolutional Neural Networks (CNNs). The MNIST dataset is crucial.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4124" y="559188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5599509"/>
            <a:ext cx="367665" cy="3676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26687" y="5574030"/>
            <a:ext cx="359556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Mohammed Sardar Saajit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216587"/>
            <a:ext cx="4887873" cy="37963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Directions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CNNs are effective for digit classification whicj achived . Further research focuses on improving accuracy and efficiency. Exploring more complex datasets is important.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3" y="2740104"/>
            <a:ext cx="4887754" cy="2749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Overview of Convolutional Neural Networks (CNNs)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08909" y="390882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 features from images using filters.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62843" y="390882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dimensionality and computational cost.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08909" y="567892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101959" y="5578673"/>
            <a:ext cx="28503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Fully Connected Layers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classification based on extracted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281833"/>
            <a:ext cx="4887873" cy="36659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the MNIST Dataset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71059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Composition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710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60,000 training images and 10,000 testing images.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249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Format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249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28x28 grayscale images of handwritten digits 0-9.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241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710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710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Widely used benchmark for machine learning algorithms.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448866"/>
            <a:ext cx="4850487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spc="-6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CNN Architecture and Layers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024" y="1254919"/>
            <a:ext cx="815697" cy="1305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1394" y="141803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Input Layer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631394" y="1755815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Accepts 28x28 grayscale images.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4" y="2560082"/>
            <a:ext cx="815697" cy="1305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1394" y="272319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Convolutional Layers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631394" y="3060978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extraction using filters.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4" y="3865245"/>
            <a:ext cx="815697" cy="1305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1394" y="4028361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Pooling Layers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631394" y="4366141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Dimensionality reduction.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5170408"/>
            <a:ext cx="815697" cy="13051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1394" y="5333524"/>
            <a:ext cx="1942386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Fully Connected Layers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631394" y="5671304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Classification into digits 0-9.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4" y="6475571"/>
            <a:ext cx="815697" cy="13051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1394" y="6638687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Output Layer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631394" y="6976467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probability for each digit.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4318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Extraction and Representation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Convolutional Filters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edges, corners, and other features.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Maps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the presence of features at different locations.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Hierarchical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layers detect more complex features from lower-level ones.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197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23" y="248126"/>
            <a:ext cx="2977634" cy="19857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4968" y="3027998"/>
            <a:ext cx="9102923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spc="-7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Training a CNN Model for Digit Classification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981313" y="3909774"/>
            <a:ext cx="22860" cy="3773805"/>
          </a:xfrm>
          <a:prstGeom prst="roundRect">
            <a:avLst>
              <a:gd name="adj" fmla="val 364817"/>
            </a:avLst>
          </a:prstGeom>
          <a:solidFill>
            <a:srgbClr val="DABADD"/>
          </a:solidFill>
          <a:ln/>
        </p:spPr>
      </p:sp>
      <p:sp>
        <p:nvSpPr>
          <p:cNvPr id="6" name="Shape 2"/>
          <p:cNvSpPr/>
          <p:nvPr/>
        </p:nvSpPr>
        <p:spPr>
          <a:xfrm>
            <a:off x="1193244" y="4345067"/>
            <a:ext cx="694968" cy="22860"/>
          </a:xfrm>
          <a:prstGeom prst="roundRect">
            <a:avLst>
              <a:gd name="adj" fmla="val 364817"/>
            </a:avLst>
          </a:prstGeom>
          <a:solidFill>
            <a:srgbClr val="DABADD"/>
          </a:solidFill>
          <a:ln/>
        </p:spPr>
      </p:sp>
      <p:sp>
        <p:nvSpPr>
          <p:cNvPr id="7" name="Shape 3"/>
          <p:cNvSpPr/>
          <p:nvPr/>
        </p:nvSpPr>
        <p:spPr>
          <a:xfrm>
            <a:off x="769382" y="4133136"/>
            <a:ext cx="446723" cy="446723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22615" y="4216360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084784" y="4108252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084784" y="4519255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 pixel values and split into training/testing sets.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193244" y="5669161"/>
            <a:ext cx="694968" cy="22860"/>
          </a:xfrm>
          <a:prstGeom prst="roundRect">
            <a:avLst>
              <a:gd name="adj" fmla="val 364817"/>
            </a:avLst>
          </a:prstGeom>
          <a:solidFill>
            <a:srgbClr val="DA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769382" y="5457230"/>
            <a:ext cx="446723" cy="446723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22615" y="5540454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2084784" y="5432346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2084784" y="5843349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backpropagation and optimization algorithms like Adam or SGD.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1193244" y="6993255"/>
            <a:ext cx="694968" cy="22860"/>
          </a:xfrm>
          <a:prstGeom prst="roundRect">
            <a:avLst>
              <a:gd name="adj" fmla="val 364817"/>
            </a:avLst>
          </a:prstGeom>
          <a:solidFill>
            <a:srgbClr val="DA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769382" y="6781324"/>
            <a:ext cx="446723" cy="446723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22615" y="6864548"/>
            <a:ext cx="1401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2084784" y="6756440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Loss Function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2084784" y="7167443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Categorical cross-entropy to measure model accuracy.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1719501"/>
            <a:ext cx="4887873" cy="4790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8952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Hyperparameter Tuning and Optimization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662238"/>
            <a:ext cx="7468553" cy="4672132"/>
          </a:xfrm>
          <a:prstGeom prst="roundRect">
            <a:avLst>
              <a:gd name="adj" fmla="val 21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31744" y="2669857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71893" y="282106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Hyperparameter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059585" y="2821067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1543467" y="282106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Typical Values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331744" y="3355300"/>
            <a:ext cx="7452479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71893" y="350651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Rate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9059585" y="3506510"/>
            <a:ext cx="199763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Controls the step size during optimization.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1543467" y="3506510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0.001, 0.01, 0.1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6331744" y="4806791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71893" y="495800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Number of Layers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9059585" y="4958001"/>
            <a:ext cx="199763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Affects model capacity.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11543467" y="495800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2-5</a:t>
            </a:r>
            <a:endParaRPr lang="en-US" sz="1850" dirty="0"/>
          </a:p>
        </p:txBody>
      </p:sp>
      <p:sp>
        <p:nvSpPr>
          <p:cNvPr id="18" name="Shape 14"/>
          <p:cNvSpPr/>
          <p:nvPr/>
        </p:nvSpPr>
        <p:spPr>
          <a:xfrm>
            <a:off x="6331744" y="5875258"/>
            <a:ext cx="7452479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71893" y="602646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Filter Size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9059585" y="6026468"/>
            <a:ext cx="199763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the receptive field of convolutional layers.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11543467" y="602646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3x3, 5x5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26" y="2689860"/>
            <a:ext cx="5066348" cy="2849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7693" y="978813"/>
            <a:ext cx="7426881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100" spc="-6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Evaluation and Performance Metrics</a:t>
            </a:r>
            <a:endParaRPr lang="en-US" sz="3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55" y="1724501"/>
            <a:ext cx="419814" cy="4198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529001" y="2312194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1550" dirty="0"/>
          </a:p>
        </p:txBody>
      </p:sp>
      <p:sp>
        <p:nvSpPr>
          <p:cNvPr id="7" name="Text 2"/>
          <p:cNvSpPr/>
          <p:nvPr/>
        </p:nvSpPr>
        <p:spPr>
          <a:xfrm>
            <a:off x="587693" y="2659737"/>
            <a:ext cx="38583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Percentage of correctly classified digits.</a:t>
            </a:r>
            <a:endParaRPr lang="en-US" sz="1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112" y="1724501"/>
            <a:ext cx="419814" cy="419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639157" y="2312194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4697849" y="2659737"/>
            <a:ext cx="385845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Proportion of true positives among predicted positives.</a:t>
            </a:r>
            <a:endParaRPr lang="en-US" sz="13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955" y="3432215"/>
            <a:ext cx="419814" cy="419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29001" y="4019907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Recall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587693" y="4367451"/>
            <a:ext cx="385833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Proportion of true positives among actual positives.</a:t>
            </a:r>
            <a:endParaRPr lang="en-US" sz="13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112" y="3432215"/>
            <a:ext cx="419814" cy="419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639157" y="4019907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F1-Score</a:t>
            </a:r>
            <a:endParaRPr lang="en-US" sz="1550" dirty="0"/>
          </a:p>
        </p:txBody>
      </p:sp>
      <p:sp>
        <p:nvSpPr>
          <p:cNvPr id="16" name="Text 8"/>
          <p:cNvSpPr/>
          <p:nvPr/>
        </p:nvSpPr>
        <p:spPr>
          <a:xfrm>
            <a:off x="4697849" y="4367451"/>
            <a:ext cx="385845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Harmonic mean of precision and recall.</a:t>
            </a:r>
            <a:endParaRPr lang="en-US" sz="13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955" y="5139928"/>
            <a:ext cx="419814" cy="41981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529001" y="5727621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Results</a:t>
            </a:r>
            <a:endParaRPr lang="en-US" sz="1550" dirty="0"/>
          </a:p>
        </p:txBody>
      </p:sp>
      <p:sp>
        <p:nvSpPr>
          <p:cNvPr id="19" name="Text 10"/>
          <p:cNvSpPr/>
          <p:nvPr/>
        </p:nvSpPr>
        <p:spPr>
          <a:xfrm>
            <a:off x="587693" y="6075164"/>
            <a:ext cx="38583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Accuracy: The CNN model achieved an accuracy of 98% on the MNIST test dataset.</a:t>
            </a:r>
            <a:endParaRPr lang="en-US" sz="1300" dirty="0"/>
          </a:p>
        </p:txBody>
      </p:sp>
      <p:sp>
        <p:nvSpPr>
          <p:cNvPr id="20" name="Text 11"/>
          <p:cNvSpPr/>
          <p:nvPr/>
        </p:nvSpPr>
        <p:spPr>
          <a:xfrm>
            <a:off x="587693" y="6713339"/>
            <a:ext cx="38583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 Comparison: CNN outperformed traditional machine learning models,such as:</a:t>
            </a:r>
            <a:endParaRPr lang="en-US" sz="130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112" y="5139928"/>
            <a:ext cx="419814" cy="419814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639157" y="5727621"/>
            <a:ext cx="197572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Accuracy</a:t>
            </a:r>
            <a:endParaRPr lang="en-US" sz="1550" dirty="0"/>
          </a:p>
        </p:txBody>
      </p:sp>
      <p:sp>
        <p:nvSpPr>
          <p:cNvPr id="23" name="Text 13"/>
          <p:cNvSpPr/>
          <p:nvPr/>
        </p:nvSpPr>
        <p:spPr>
          <a:xfrm>
            <a:off x="4697849" y="6075164"/>
            <a:ext cx="3858458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Logistic Regression: 91.8% accuracySVM: 97% accuracyRandom Forest: 95.9% accuracyk-NN: 95.9% accuracy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911078"/>
            <a:ext cx="4887873" cy="24073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5963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Applications of Digit Classification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36325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2509" y="373284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615559" y="36325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Postal Automation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15559" y="4128135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 sorting of mail based on zip codes.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4691658" y="363259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76443" y="373284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69493" y="363259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Bank Check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69493" y="448008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Recognition of account numbers and amounts.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57546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22509" y="585489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615559" y="5754648"/>
            <a:ext cx="31462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License Plate Recognition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615559" y="625018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identification of vehicles.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2024-10-01T13:27:16Z</dcterms:created>
  <dcterms:modified xsi:type="dcterms:W3CDTF">2024-10-01T13:27:16Z</dcterms:modified>
</cp:coreProperties>
</file>